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7" r:id="rId6"/>
    <p:sldId id="260" r:id="rId7"/>
    <p:sldId id="261" r:id="rId8"/>
    <p:sldId id="262" r:id="rId9"/>
    <p:sldId id="263" r:id="rId10"/>
    <p:sldId id="268" r:id="rId11"/>
    <p:sldId id="270" r:id="rId12"/>
    <p:sldId id="26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C034154-B2B1-4606-A968-7959CAFEEB78}">
          <p14:sldIdLst>
            <p14:sldId id="256"/>
            <p14:sldId id="257"/>
            <p14:sldId id="259"/>
            <p14:sldId id="258"/>
          </p14:sldIdLst>
        </p14:section>
        <p14:section name="Раздел без заголовка" id="{15508108-0D16-47B8-A8D4-E026C0703DAF}">
          <p14:sldIdLst>
            <p14:sldId id="267"/>
            <p14:sldId id="260"/>
            <p14:sldId id="261"/>
            <p14:sldId id="262"/>
            <p14:sldId id="263"/>
            <p14:sldId id="268"/>
            <p14:sldId id="270"/>
          </p14:sldIdLst>
        </p14:section>
        <p14:section name="Очень важный слайд" id="{CE13DE8E-8FB8-4715-B727-691A2576114F}">
          <p14:sldIdLst>
            <p14:sldId id="264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106" d="100"/>
          <a:sy n="106" d="100"/>
        </p:scale>
        <p:origin x="79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E8F9D-AD8A-AB11-F5D7-98B5352E0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spc="-300" dirty="0"/>
              <a:t>Честный Автоматический Текстовый Изумительный Красивый  Передатчик</a:t>
            </a:r>
            <a:br>
              <a:rPr lang="ru-RU" b="1" spc="-300" dirty="0"/>
            </a:br>
            <a:r>
              <a:rPr lang="ru-RU" b="1" spc="3000" dirty="0"/>
              <a:t>(ЧАТИКП)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4410C7-6162-BA01-E750-234CBBCE5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Авторы проекта: Васильев Пётр, Пригожин Кирилл</a:t>
            </a:r>
          </a:p>
        </p:txBody>
      </p:sp>
      <p:pic>
        <p:nvPicPr>
          <p:cNvPr id="1026" name="Picture 2" descr="Приветствовать, Партия гордится тобой - мемы про Компартию Китая">
            <a:extLst>
              <a:ext uri="{FF2B5EF4-FFF2-40B4-BE49-F238E27FC236}">
                <a16:creationId xmlns:a16="http://schemas.microsoft.com/office/drawing/2014/main" id="{2164485A-4E02-E2F9-A963-69FFA40F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611" y="3417627"/>
            <a:ext cx="3769744" cy="23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09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9C441-EB95-387B-0B48-F143B0DF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28E616-E03C-A323-B515-0B9354CB2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Разработанное нами устройство позволяет сразу нескольким людям общаться между собой. Также ЧАТИКП это не плохой пример для </a:t>
            </a:r>
            <a:r>
              <a:rPr lang="en-US" dirty="0"/>
              <a:t>DIY</a:t>
            </a:r>
            <a:r>
              <a:rPr lang="ru-RU" dirty="0"/>
              <a:t> набора. </a:t>
            </a:r>
          </a:p>
          <a:p>
            <a:r>
              <a:rPr lang="ru-RU" dirty="0"/>
              <a:t>В рамках выполнения этого проекта мы научились работать с разными компонентами, научились работать с </a:t>
            </a:r>
            <a:r>
              <a:rPr lang="en-US" dirty="0"/>
              <a:t>GitHub.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636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DC9065-D259-175F-B7ED-80AD4535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422A38-8D9F-0545-4C1F-8500CFB0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https://github.com/Sealinus/CHATIKP/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75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B2D2A86-8ECF-DB45-B1B7-CCD5B637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Дальше будет ОЧЕНЬ важный слайд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3881B77-7008-7818-4A32-3E0D6FA91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Нет, серьёзно, там будет очень важная инфа!!</a:t>
            </a:r>
          </a:p>
        </p:txBody>
      </p:sp>
    </p:spTree>
    <p:extLst>
      <p:ext uri="{BB962C8B-B14F-4D97-AF65-F5344CB8AC3E}">
        <p14:creationId xmlns:p14="http://schemas.microsoft.com/office/powerpoint/2010/main" val="414499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ick Astley - Never Gonna Give You Up (Official Music Video)">
            <a:hlinkClick r:id="" action="ppaction://media"/>
            <a:extLst>
              <a:ext uri="{FF2B5EF4-FFF2-40B4-BE49-F238E27FC236}">
                <a16:creationId xmlns:a16="http://schemas.microsoft.com/office/drawing/2014/main" id="{ABE8382F-8A3D-9B1B-3A5F-2682F5276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5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FE5F6-EEAD-552A-EFBD-23788ECC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A8DCA-ADD9-993C-181F-3AA302E7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Цели:</a:t>
            </a:r>
          </a:p>
          <a:p>
            <a:pPr lvl="1"/>
            <a:r>
              <a:rPr lang="ru-RU" dirty="0"/>
              <a:t>Разработать устройство для обмена информацией по радиоволнам.</a:t>
            </a:r>
          </a:p>
          <a:p>
            <a:r>
              <a:rPr lang="ru-RU" dirty="0"/>
              <a:t>Задачи:</a:t>
            </a:r>
          </a:p>
          <a:p>
            <a:pPr lvl="1"/>
            <a:r>
              <a:rPr lang="ru-RU" dirty="0"/>
              <a:t>Начертить принципиальную схему устройства</a:t>
            </a:r>
          </a:p>
          <a:p>
            <a:pPr lvl="1"/>
            <a:r>
              <a:rPr lang="ru-RU" dirty="0"/>
              <a:t>Составить алфавит</a:t>
            </a:r>
          </a:p>
          <a:p>
            <a:pPr lvl="1"/>
            <a:r>
              <a:rPr lang="ru-RU" dirty="0"/>
              <a:t>Собрать устройство на макетной плате</a:t>
            </a:r>
          </a:p>
          <a:p>
            <a:pPr lvl="1"/>
            <a:r>
              <a:rPr lang="ru-RU" dirty="0"/>
              <a:t>Написать прошивку для микроконтроллера</a:t>
            </a:r>
          </a:p>
          <a:p>
            <a:pPr lvl="1"/>
            <a:r>
              <a:rPr lang="ru-RU" dirty="0"/>
              <a:t>Сделать мега понтовую презентацию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107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25182-CCAC-7C1C-B21D-C87E1C60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 устройства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3DB027-46E3-7702-1149-2164642A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ЧАТИКП предназначен для обмена мини сообщениями группой людей на небольшом расстоянии. </a:t>
            </a:r>
          </a:p>
          <a:p>
            <a:r>
              <a:rPr lang="ru-RU" dirty="0"/>
              <a:t>Набор сообщения происходит с помощью мембранной 4</a:t>
            </a:r>
            <a:r>
              <a:rPr lang="en-US" dirty="0"/>
              <a:t>x</a:t>
            </a:r>
            <a:r>
              <a:rPr lang="ru-RU" dirty="0"/>
              <a:t>4</a:t>
            </a:r>
            <a:r>
              <a:rPr lang="en-US" dirty="0"/>
              <a:t> </a:t>
            </a:r>
            <a:r>
              <a:rPr lang="ru-RU" dirty="0"/>
              <a:t>клавиатуры</a:t>
            </a:r>
          </a:p>
          <a:p>
            <a:pPr lvl="1"/>
            <a:r>
              <a:rPr lang="ru-RU" dirty="0"/>
              <a:t>Клавиатурой выбирается номер символа, который будет напечатан (Символ определяется по специальному алфавиту)</a:t>
            </a:r>
          </a:p>
          <a:p>
            <a:r>
              <a:rPr lang="ru-RU" dirty="0"/>
              <a:t>На дисплее выводится набираемое сообщение</a:t>
            </a:r>
            <a:r>
              <a:rPr lang="en-US" dirty="0"/>
              <a:t>.</a:t>
            </a:r>
          </a:p>
          <a:p>
            <a:r>
              <a:rPr lang="ru-RU" dirty="0"/>
              <a:t>С помощью </a:t>
            </a:r>
            <a:r>
              <a:rPr lang="ru-RU" dirty="0" err="1"/>
              <a:t>энкодеры</a:t>
            </a:r>
            <a:r>
              <a:rPr lang="ru-RU" dirty="0"/>
              <a:t> происходит выбор канала общения (Всего 20 каналов)</a:t>
            </a:r>
          </a:p>
          <a:p>
            <a:r>
              <a:rPr lang="ru-RU" dirty="0"/>
              <a:t>Обмен информацией происходит на частоте 433МГц с помощью пары приёмник передатчик.</a:t>
            </a:r>
          </a:p>
        </p:txBody>
      </p:sp>
    </p:spTree>
    <p:extLst>
      <p:ext uri="{BB962C8B-B14F-4D97-AF65-F5344CB8AC3E}">
        <p14:creationId xmlns:p14="http://schemas.microsoft.com/office/powerpoint/2010/main" val="318884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20C37-1D27-434D-961A-3EAD5B57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Принципиальная схема устройства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DA16B34-9AF4-61D1-D359-59EECBA8E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668717"/>
            <a:ext cx="7315200" cy="3511041"/>
          </a:xfrm>
        </p:spPr>
      </p:pic>
    </p:spTree>
    <p:extLst>
      <p:ext uri="{BB962C8B-B14F-4D97-AF65-F5344CB8AC3E}">
        <p14:creationId xmlns:p14="http://schemas.microsoft.com/office/powerpoint/2010/main" val="367285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44F5CE-7D2A-786F-B576-589061FA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Компоненты, использующиеся в </a:t>
            </a:r>
            <a:r>
              <a:rPr lang="ru-RU" b="1" dirty="0" err="1"/>
              <a:t>ЧАТИКПе</a:t>
            </a:r>
            <a:r>
              <a:rPr lang="ru-RU" b="1" dirty="0"/>
              <a:t>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51B7F2-E91A-D3FA-163D-B106ED997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96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60160-41D3-724F-2E67-76F6AD1D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FS1000A </a:t>
            </a:r>
            <a:r>
              <a:rPr lang="ru-RU" dirty="0"/>
              <a:t>и </a:t>
            </a:r>
            <a:r>
              <a:rPr lang="en-US" dirty="0"/>
              <a:t>MX-RM-5V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86F66A-C11B-1D2E-50F4-D7A2C656AC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FS100A – </a:t>
            </a:r>
            <a:r>
              <a:rPr lang="ru-RU" dirty="0"/>
              <a:t>радиопередатчик, работающий на частоте 433МГц, в нашем проекте он отвечает за отправку сообщений на другие устройства ЧАТИКП</a:t>
            </a:r>
          </a:p>
          <a:p>
            <a:r>
              <a:rPr lang="en-US" dirty="0"/>
              <a:t>MX-RM-5V – </a:t>
            </a:r>
            <a:r>
              <a:rPr lang="ru-RU" dirty="0"/>
              <a:t>приёмник (рабочая частота таже). С его помощью происходит приём сообщений от других пользователей.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1C4A77-7D87-18D8-C8A3-6B5A79B682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12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7B4FC-70F4-C68B-8416-DFBAC565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</a:t>
            </a:r>
            <a:r>
              <a:rPr lang="en-US" dirty="0"/>
              <a:t>x4</a:t>
            </a:r>
            <a:r>
              <a:rPr lang="ru-RU" dirty="0"/>
              <a:t> </a:t>
            </a:r>
            <a:r>
              <a:rPr lang="en-US" dirty="0"/>
              <a:t>keypad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7B2911-D6B9-7ACD-4DFF-240EA9ED46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4</a:t>
            </a:r>
            <a:r>
              <a:rPr lang="en-US" dirty="0"/>
              <a:t>x4</a:t>
            </a:r>
            <a:r>
              <a:rPr lang="ru-RU" dirty="0"/>
              <a:t> </a:t>
            </a:r>
            <a:r>
              <a:rPr lang="en-US" dirty="0"/>
              <a:t>keypad</a:t>
            </a:r>
            <a:r>
              <a:rPr lang="ru-RU" dirty="0"/>
              <a:t> – это обычная клавиатура размером 4 на 4 символа, содержит все цифры, буквы от </a:t>
            </a:r>
            <a:r>
              <a:rPr lang="en-US" dirty="0"/>
              <a:t>A </a:t>
            </a:r>
            <a:r>
              <a:rPr lang="ru-RU" dirty="0"/>
              <a:t>до</a:t>
            </a:r>
            <a:r>
              <a:rPr lang="en-US" dirty="0"/>
              <a:t> D</a:t>
            </a:r>
            <a:r>
              <a:rPr lang="ru-RU" dirty="0"/>
              <a:t> и символы  </a:t>
            </a:r>
            <a:r>
              <a:rPr lang="en-US" dirty="0"/>
              <a:t>‘</a:t>
            </a:r>
            <a:r>
              <a:rPr lang="ru-RU" dirty="0"/>
              <a:t>*</a:t>
            </a:r>
            <a:r>
              <a:rPr lang="en-US" dirty="0"/>
              <a:t>’</a:t>
            </a:r>
            <a:r>
              <a:rPr lang="ru-RU" dirty="0"/>
              <a:t> и </a:t>
            </a:r>
            <a:r>
              <a:rPr lang="en-US" dirty="0"/>
              <a:t>‘#’. </a:t>
            </a:r>
            <a:r>
              <a:rPr lang="ru-RU" dirty="0"/>
              <a:t>С её помощью пользователь вводит сообщение.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08776-F2DF-56EA-BD50-9D13641B4F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B5F9A-67F5-29E9-DC78-6FAFFDE2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Энкодер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852748-4EA1-CD7E-49BD-CB0AF28912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/>
              <a:t>Энкодер</a:t>
            </a:r>
            <a:r>
              <a:rPr lang="ru-RU" dirty="0"/>
              <a:t> представляет собой рукоятку с 20 позициями поворота и возможностью клика.  В </a:t>
            </a:r>
            <a:r>
              <a:rPr lang="ru-RU" dirty="0" err="1"/>
              <a:t>ЧАТИКПе</a:t>
            </a:r>
            <a:r>
              <a:rPr lang="ru-RU" dirty="0"/>
              <a:t> он используется для выбора канала на котором общаются пользователи.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D7F442-3E82-8354-9EEE-C70EAFF894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0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A07148-4825-8F30-9C22-C314C7B5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ЖК дисплей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12B67D-D790-32E3-3B5F-1286E37BED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ЖК дисплей используется для отображения набираемого или полученного сообщения. </a:t>
            </a:r>
          </a:p>
          <a:p>
            <a:r>
              <a:rPr lang="ru-RU" dirty="0"/>
              <a:t>Примечание</a:t>
            </a:r>
            <a:r>
              <a:rPr lang="en-US" dirty="0"/>
              <a:t>:</a:t>
            </a:r>
            <a:r>
              <a:rPr lang="ru-RU" dirty="0"/>
              <a:t> этот дисплей</a:t>
            </a:r>
            <a:r>
              <a:rPr lang="en-US" dirty="0"/>
              <a:t> </a:t>
            </a:r>
            <a:r>
              <a:rPr lang="ru-RU" dirty="0"/>
              <a:t>использует шину </a:t>
            </a:r>
            <a:r>
              <a:rPr lang="en-US" dirty="0"/>
              <a:t>I2C</a:t>
            </a:r>
            <a:r>
              <a:rPr lang="ru-RU" dirty="0"/>
              <a:t>. Это позволяет использовать сразу несколько дисплеев, тем самым увеличить объём пространства для вывода текста. 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0F8172-271E-12B2-1C0A-7C5517EFF0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58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Рамка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291</TotalTime>
  <Words>337</Words>
  <Application>Microsoft Office PowerPoint</Application>
  <PresentationFormat>Широкоэкранный</PresentationFormat>
  <Paragraphs>37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Corbel</vt:lpstr>
      <vt:lpstr>Wingdings 2</vt:lpstr>
      <vt:lpstr>Рамка</vt:lpstr>
      <vt:lpstr>Честный Автоматический Текстовый Изумительный Красивый  Передатчик (ЧАТИКП)</vt:lpstr>
      <vt:lpstr>Цели и задачи</vt:lpstr>
      <vt:lpstr>Принцип работы устройства</vt:lpstr>
      <vt:lpstr>Принципиальная схема устройства</vt:lpstr>
      <vt:lpstr>Компоненты, использующиеся в ЧАТИКПе </vt:lpstr>
      <vt:lpstr>FS1000A и MX-RM-5V</vt:lpstr>
      <vt:lpstr>4x4 keypad</vt:lpstr>
      <vt:lpstr>Энкодер</vt:lpstr>
      <vt:lpstr>ЖК дисплей</vt:lpstr>
      <vt:lpstr>Выводы</vt:lpstr>
      <vt:lpstr>Источники</vt:lpstr>
      <vt:lpstr>Дальше будет ОЧЕНЬ важный слайд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ЧАТИКП</dc:title>
  <dc:creator>Кирилл Пригожин</dc:creator>
  <cp:lastModifiedBy>Кирилл Пригожин</cp:lastModifiedBy>
  <cp:revision>13</cp:revision>
  <dcterms:created xsi:type="dcterms:W3CDTF">2022-11-26T12:19:25Z</dcterms:created>
  <dcterms:modified xsi:type="dcterms:W3CDTF">2022-12-08T09:46:43Z</dcterms:modified>
</cp:coreProperties>
</file>